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66" r:id="rId2"/>
    <p:sldId id="273" r:id="rId3"/>
    <p:sldId id="274" r:id="rId4"/>
    <p:sldId id="275" r:id="rId5"/>
    <p:sldId id="263" r:id="rId6"/>
    <p:sldId id="267" r:id="rId7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32" autoAdjust="0"/>
    <p:restoredTop sz="94660"/>
  </p:normalViewPr>
  <p:slideViewPr>
    <p:cSldViewPr snapToGrid="0">
      <p:cViewPr varScale="1">
        <p:scale>
          <a:sx n="71" d="100"/>
          <a:sy n="71" d="100"/>
        </p:scale>
        <p:origin x="7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BD0F02-86B9-46B5-BAC6-A725573B614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675433-8BCD-4B8F-8994-487DAD4F8AF3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6455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5433-8BCD-4B8F-8994-487DAD4F8AF3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60137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675433-8BCD-4B8F-8994-487DAD4F8AF3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7802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435108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068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702798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36226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83604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34596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5671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58212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6488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96566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3941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2_Norm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 userDrawn="1"/>
        </p:nvGrpSpPr>
        <p:grpSpPr>
          <a:xfrm>
            <a:off x="0" y="6597651"/>
            <a:ext cx="12192043" cy="260349"/>
            <a:chOff x="0" y="4948238"/>
            <a:chExt cx="9144032" cy="195262"/>
          </a:xfrm>
        </p:grpSpPr>
        <p:pic>
          <p:nvPicPr>
            <p:cNvPr id="4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2" cstate="print"/>
            <a:stretch>
              <a:fillRect/>
            </a:stretch>
          </p:blipFill>
          <p:spPr bwMode="auto">
            <a:xfrm>
              <a:off x="460616" y="4948238"/>
              <a:ext cx="8683416" cy="195262"/>
            </a:xfrm>
            <a:prstGeom prst="rect">
              <a:avLst/>
            </a:prstGeom>
            <a:noFill/>
          </p:spPr>
        </p:pic>
        <p:pic>
          <p:nvPicPr>
            <p:cNvPr id="5" name="Picture 2" descr="I:\Work\02_CNSBG ID\Logo_CI\Foxconn CNSBG ID Center_logo\Foxconn CNSBG Design Center_PPT Bar_16：9_20140121.png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948238"/>
              <a:ext cx="1285852" cy="195262"/>
            </a:xfrm>
            <a:prstGeom prst="rect">
              <a:avLst/>
            </a:prstGeom>
            <a:noFill/>
          </p:spPr>
        </p:pic>
      </p:grpSp>
      <p:sp>
        <p:nvSpPr>
          <p:cNvPr id="3" name="投影片編號版面配置區 3"/>
          <p:cNvSpPr>
            <a:spLocks noGrp="1"/>
          </p:cNvSpPr>
          <p:nvPr>
            <p:ph type="sldNum" sz="quarter" idx="10"/>
          </p:nvPr>
        </p:nvSpPr>
        <p:spPr>
          <a:xfrm>
            <a:off x="0" y="6597652"/>
            <a:ext cx="814917" cy="260349"/>
          </a:xfrm>
        </p:spPr>
        <p:txBody>
          <a:bodyPr/>
          <a:lstStyle>
            <a:lvl1pPr marL="455989" indent="-455989" algn="l">
              <a:defRPr sz="800">
                <a:latin typeface="+mn-lt"/>
                <a:cs typeface="Segoe UI" pitchFamily="34" charset="0"/>
              </a:defRPr>
            </a:lvl1pPr>
          </a:lstStyle>
          <a:p>
            <a:pPr>
              <a:defRPr/>
            </a:pPr>
            <a:r>
              <a:rPr lang="en-US" altLang="zh-TW" smtClean="0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34868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C70A0-50CB-4FF8-AF25-EF01F91EA8FD}" type="datetimeFigureOut">
              <a:rPr lang="zh-TW" altLang="en-US" smtClean="0"/>
              <a:t>2021/4/27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2BA2D-95C8-4FBC-9694-42A48574D0A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140208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3340"/>
          <a:stretch/>
        </p:blipFill>
        <p:spPr>
          <a:xfrm>
            <a:off x="0" y="2023809"/>
            <a:ext cx="12192000" cy="2407212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0" y="2023810"/>
            <a:ext cx="12192000" cy="2407212"/>
          </a:xfrm>
          <a:prstGeom prst="rect">
            <a:avLst/>
          </a:prstGeom>
          <a:solidFill>
            <a:schemeClr val="bg1">
              <a:lumMod val="95000"/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1</a:t>
            </a:fld>
            <a:endParaRPr lang="zh-TW" alt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72996" y="2704196"/>
            <a:ext cx="6892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RCU ID proposal </a:t>
            </a:r>
            <a:r>
              <a:rPr lang="en-US" altLang="zh-TW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v1.0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17" name="文字方塊 16"/>
          <p:cNvSpPr txBox="1"/>
          <p:nvPr/>
        </p:nvSpPr>
        <p:spPr>
          <a:xfrm>
            <a:off x="172996" y="3185309"/>
            <a:ext cx="4886411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TW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2</a:t>
            </a:r>
            <a:r>
              <a:rPr lang="en-US" altLang="zh-TW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7.Apr.2021 </a:t>
            </a:r>
            <a:r>
              <a:rPr lang="en-US" altLang="zh-TW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| G GROUP Industrial design </a:t>
            </a:r>
            <a:r>
              <a:rPr lang="en-US" altLang="zh-TW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department </a:t>
            </a:r>
            <a:r>
              <a:rPr lang="en-US" altLang="zh-CN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+mn-ea"/>
              </a:rPr>
              <a:t>| Lynn</a:t>
            </a:r>
            <a:endParaRPr lang="zh-CN" altLang="en-US" sz="1000" b="1" dirty="0">
              <a:solidFill>
                <a:schemeClr val="tx1">
                  <a:lumMod val="75000"/>
                  <a:lumOff val="2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318889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" y="294"/>
            <a:ext cx="12191477" cy="6857706"/>
          </a:xfrm>
          <a:prstGeom prst="rect">
            <a:avLst/>
          </a:prstGeom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72996" y="180418"/>
            <a:ext cx="241780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Perspective</a:t>
            </a:r>
            <a:endParaRPr lang="en-US" altLang="zh-CN" sz="2800" b="1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4908503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" y="294"/>
            <a:ext cx="12191477" cy="6857706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Page1</a:t>
            </a:r>
            <a:endParaRPr lang="zh-TW" altLang="en-US" dirty="0"/>
          </a:p>
        </p:txBody>
      </p:sp>
      <p:sp>
        <p:nvSpPr>
          <p:cNvPr id="18" name="Text Box 3"/>
          <p:cNvSpPr txBox="1">
            <a:spLocks noChangeArrowheads="1"/>
          </p:cNvSpPr>
          <p:nvPr/>
        </p:nvSpPr>
        <p:spPr bwMode="auto">
          <a:xfrm>
            <a:off x="172997" y="180418"/>
            <a:ext cx="196060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Front view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  <p:sp>
        <p:nvSpPr>
          <p:cNvPr id="21" name="Rectangle 2"/>
          <p:cNvSpPr/>
          <p:nvPr/>
        </p:nvSpPr>
        <p:spPr>
          <a:xfrm>
            <a:off x="3986220" y="5891745"/>
            <a:ext cx="8905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Front view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+mn-ea"/>
            </a:endParaRPr>
          </a:p>
        </p:txBody>
      </p:sp>
      <p:sp>
        <p:nvSpPr>
          <p:cNvPr id="25" name="Rectangle 2"/>
          <p:cNvSpPr/>
          <p:nvPr/>
        </p:nvSpPr>
        <p:spPr>
          <a:xfrm>
            <a:off x="6973634" y="5891745"/>
            <a:ext cx="8905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back view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4961735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" y="294"/>
            <a:ext cx="12191477" cy="6857706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dirty="0" smtClean="0"/>
              <a:t>Page1</a:t>
            </a:r>
            <a:endParaRPr lang="zh-TW" altLang="en-US" dirty="0"/>
          </a:p>
        </p:txBody>
      </p:sp>
      <p:sp>
        <p:nvSpPr>
          <p:cNvPr id="5" name="Rectangle 2"/>
          <p:cNvSpPr/>
          <p:nvPr/>
        </p:nvSpPr>
        <p:spPr>
          <a:xfrm>
            <a:off x="871545" y="6112904"/>
            <a:ext cx="223266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Dimension :  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</a:rPr>
              <a:t>37.1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X </a:t>
            </a:r>
            <a:r>
              <a:rPr lang="en-US" altLang="zh-TW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145.7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X </a:t>
            </a:r>
            <a:r>
              <a:rPr lang="en-US" altLang="zh-TW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16</a:t>
            </a:r>
            <a:r>
              <a:rPr 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 </a:t>
            </a:r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anose="020B0502020202020204" pitchFamily="34" charset="0"/>
                <a:sym typeface="+mn-ea"/>
              </a:rPr>
              <a:t>mm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  <a:sym typeface="+mn-ea"/>
            </a:endParaRPr>
          </a:p>
        </p:txBody>
      </p:sp>
      <p:cxnSp>
        <p:nvCxnSpPr>
          <p:cNvPr id="6" name="直接连接符 23"/>
          <p:cNvCxnSpPr/>
          <p:nvPr/>
        </p:nvCxnSpPr>
        <p:spPr>
          <a:xfrm>
            <a:off x="2318507" y="1890434"/>
            <a:ext cx="2201998" cy="0"/>
          </a:xfrm>
          <a:prstGeom prst="line">
            <a:avLst/>
          </a:prstGeom>
          <a:ln w="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群組 13">
            <a:extLst>
              <a:ext uri="{FF2B5EF4-FFF2-40B4-BE49-F238E27FC236}">
                <a16:creationId xmlns="" xmlns:a16="http://schemas.microsoft.com/office/drawing/2014/main" id="{ACD40EAD-72B9-4E27-8499-27DE3F04F1C4}"/>
              </a:ext>
            </a:extLst>
          </p:cNvPr>
          <p:cNvGrpSpPr/>
          <p:nvPr/>
        </p:nvGrpSpPr>
        <p:grpSpPr>
          <a:xfrm>
            <a:off x="871547" y="1782712"/>
            <a:ext cx="4290646" cy="1036784"/>
            <a:chOff x="2106578" y="667075"/>
            <a:chExt cx="2574979" cy="1036784"/>
          </a:xfrm>
        </p:grpSpPr>
        <p:sp>
          <p:nvSpPr>
            <p:cNvPr id="8" name="Rectangle 2">
              <a:extLst>
                <a:ext uri="{FF2B5EF4-FFF2-40B4-BE49-F238E27FC236}">
                  <a16:creationId xmlns="" xmlns:a16="http://schemas.microsoft.com/office/drawing/2014/main" id="{EEBE70CC-8A85-4CA7-96A0-BF5FFCA12019}"/>
                </a:ext>
              </a:extLst>
            </p:cNvPr>
            <p:cNvSpPr/>
            <p:nvPr/>
          </p:nvSpPr>
          <p:spPr>
            <a:xfrm>
              <a:off x="2106578" y="667075"/>
              <a:ext cx="198917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01. Top</a:t>
              </a:r>
              <a:r>
                <a:rPr lang="en-US" altLang="zh-CN" sz="10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b="1" dirty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Cover</a:t>
              </a:r>
              <a:endParaRPr lang="en-US" altLang="zh-TW" sz="10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ECF3F4A4-2200-4994-B451-9AA9F5FDCA4C}"/>
                </a:ext>
              </a:extLst>
            </p:cNvPr>
            <p:cNvSpPr/>
            <p:nvPr/>
          </p:nvSpPr>
          <p:spPr>
            <a:xfrm>
              <a:off x="2106578" y="919029"/>
              <a:ext cx="2574979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Material 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PC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C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olor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 PANTONE  Black C 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Finish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Texture(VDI 27)Injection molding</a:t>
              </a:r>
            </a:p>
          </p:txBody>
        </p:sp>
      </p:grpSp>
      <p:cxnSp>
        <p:nvCxnSpPr>
          <p:cNvPr id="10" name="直接连接符 23"/>
          <p:cNvCxnSpPr/>
          <p:nvPr/>
        </p:nvCxnSpPr>
        <p:spPr>
          <a:xfrm>
            <a:off x="2419110" y="3340542"/>
            <a:ext cx="4752000" cy="0"/>
          </a:xfrm>
          <a:prstGeom prst="line">
            <a:avLst/>
          </a:prstGeom>
          <a:ln w="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群組 13">
            <a:extLst>
              <a:ext uri="{FF2B5EF4-FFF2-40B4-BE49-F238E27FC236}">
                <a16:creationId xmlns="" xmlns:a16="http://schemas.microsoft.com/office/drawing/2014/main" id="{ACD40EAD-72B9-4E27-8499-27DE3F04F1C4}"/>
              </a:ext>
            </a:extLst>
          </p:cNvPr>
          <p:cNvGrpSpPr/>
          <p:nvPr/>
        </p:nvGrpSpPr>
        <p:grpSpPr>
          <a:xfrm>
            <a:off x="871545" y="3220066"/>
            <a:ext cx="3648960" cy="1729282"/>
            <a:chOff x="2081116" y="667075"/>
            <a:chExt cx="2600441" cy="1729282"/>
          </a:xfrm>
        </p:grpSpPr>
        <p:sp>
          <p:nvSpPr>
            <p:cNvPr id="12" name="Rectangle 2">
              <a:extLst>
                <a:ext uri="{FF2B5EF4-FFF2-40B4-BE49-F238E27FC236}">
                  <a16:creationId xmlns="" xmlns:a16="http://schemas.microsoft.com/office/drawing/2014/main" id="{EEBE70CC-8A85-4CA7-96A0-BF5FFCA12019}"/>
                </a:ext>
              </a:extLst>
            </p:cNvPr>
            <p:cNvSpPr/>
            <p:nvPr/>
          </p:nvSpPr>
          <p:spPr>
            <a:xfrm>
              <a:off x="2081116" y="667075"/>
              <a:ext cx="201463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02. Keypad (P+R)  </a:t>
              </a:r>
              <a:endParaRPr lang="en-US" altLang="zh-TW" sz="10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ECF3F4A4-2200-4994-B451-9AA9F5FDCA4C}"/>
                </a:ext>
              </a:extLst>
            </p:cNvPr>
            <p:cNvSpPr/>
            <p:nvPr/>
          </p:nvSpPr>
          <p:spPr>
            <a:xfrm>
              <a:off x="2081117" y="919029"/>
              <a:ext cx="260044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A : Material 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PC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 C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olor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 PANTONE  Black C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 Finish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Texture(VDI 27)Injection molding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+ Printing</a:t>
              </a:r>
              <a:endParaRPr lang="en-US" altLang="zh-TW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B : Material 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Rubber</a:t>
              </a:r>
              <a:endParaRPr lang="en-US" altLang="zh-CN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     Finish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 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Injection molding</a:t>
              </a:r>
            </a:p>
            <a:p>
              <a:pPr indent="-342000">
                <a:lnSpc>
                  <a:spcPct val="150000"/>
                </a:lnSpc>
                <a:defRPr/>
              </a:pPr>
              <a:endParaRPr lang="en-US" altLang="zh-TW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4" name="直接连接符 23"/>
          <p:cNvCxnSpPr/>
          <p:nvPr/>
        </p:nvCxnSpPr>
        <p:spPr>
          <a:xfrm>
            <a:off x="2428880" y="5043771"/>
            <a:ext cx="5652000" cy="0"/>
          </a:xfrm>
          <a:prstGeom prst="line">
            <a:avLst/>
          </a:prstGeom>
          <a:ln w="0">
            <a:solidFill>
              <a:schemeClr val="tx2">
                <a:lumMod val="60000"/>
                <a:lumOff val="40000"/>
              </a:schemeClr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群組 13">
            <a:extLst>
              <a:ext uri="{FF2B5EF4-FFF2-40B4-BE49-F238E27FC236}">
                <a16:creationId xmlns="" xmlns:a16="http://schemas.microsoft.com/office/drawing/2014/main" id="{ACD40EAD-72B9-4E27-8499-27DE3F04F1C4}"/>
              </a:ext>
            </a:extLst>
          </p:cNvPr>
          <p:cNvGrpSpPr/>
          <p:nvPr/>
        </p:nvGrpSpPr>
        <p:grpSpPr>
          <a:xfrm>
            <a:off x="871546" y="4815102"/>
            <a:ext cx="2893921" cy="1036784"/>
            <a:chOff x="2538416" y="667075"/>
            <a:chExt cx="2893921" cy="1036784"/>
          </a:xfrm>
        </p:grpSpPr>
        <p:sp>
          <p:nvSpPr>
            <p:cNvPr id="16" name="Rectangle 2">
              <a:extLst>
                <a:ext uri="{FF2B5EF4-FFF2-40B4-BE49-F238E27FC236}">
                  <a16:creationId xmlns="" xmlns:a16="http://schemas.microsoft.com/office/drawing/2014/main" id="{EEBE70CC-8A85-4CA7-96A0-BF5FFCA12019}"/>
                </a:ext>
              </a:extLst>
            </p:cNvPr>
            <p:cNvSpPr/>
            <p:nvPr/>
          </p:nvSpPr>
          <p:spPr>
            <a:xfrm>
              <a:off x="2538418" y="667075"/>
              <a:ext cx="1557332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TW" sz="1000" b="1" dirty="0" smtClean="0">
                  <a:solidFill>
                    <a:schemeClr val="accent1"/>
                  </a:solidFill>
                  <a:latin typeface="Century Gothic" panose="020B0502020202020204" pitchFamily="34" charset="0"/>
                </a:rPr>
                <a:t>02. Bottom cover</a:t>
              </a:r>
              <a:endParaRPr lang="en-US" altLang="zh-TW" sz="1000" b="1" dirty="0">
                <a:solidFill>
                  <a:schemeClr val="accent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ECF3F4A4-2200-4994-B451-9AA9F5FDCA4C}"/>
                </a:ext>
              </a:extLst>
            </p:cNvPr>
            <p:cNvSpPr/>
            <p:nvPr/>
          </p:nvSpPr>
          <p:spPr>
            <a:xfrm>
              <a:off x="2538416" y="919029"/>
              <a:ext cx="2893921" cy="7848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Material 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PC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C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olor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 PANTONE  Black C </a:t>
              </a:r>
            </a:p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Finish </a:t>
              </a:r>
              <a:r>
                <a:rPr lang="en-US" altLang="zh-CN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:</a:t>
              </a:r>
              <a:r>
                <a:rPr lang="en-US" altLang="zh-TW" sz="1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 Texture(VDI 27)Injection molding</a:t>
              </a:r>
            </a:p>
          </p:txBody>
        </p:sp>
      </p:grpSp>
      <p:sp>
        <p:nvSpPr>
          <p:cNvPr id="33" name="矩形 32"/>
          <p:cNvSpPr/>
          <p:nvPr/>
        </p:nvSpPr>
        <p:spPr>
          <a:xfrm>
            <a:off x="9619879" y="691484"/>
            <a:ext cx="2124075" cy="2222918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53" name="群組 52"/>
          <p:cNvGrpSpPr/>
          <p:nvPr/>
        </p:nvGrpSpPr>
        <p:grpSpPr>
          <a:xfrm>
            <a:off x="9755039" y="2469209"/>
            <a:ext cx="3122457" cy="300082"/>
            <a:chOff x="9683734" y="2448374"/>
            <a:chExt cx="3122457" cy="300082"/>
          </a:xfrm>
        </p:grpSpPr>
        <p:sp>
          <p:nvSpPr>
            <p:cNvPr id="36" name="矩形 35"/>
            <p:cNvSpPr/>
            <p:nvPr/>
          </p:nvSpPr>
          <p:spPr>
            <a:xfrm>
              <a:off x="9683734" y="2461678"/>
              <a:ext cx="269695" cy="273474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9" name="文字方塊 38"/>
            <p:cNvSpPr txBox="1"/>
            <p:nvPr/>
          </p:nvSpPr>
          <p:spPr>
            <a:xfrm>
              <a:off x="10051095" y="2448374"/>
              <a:ext cx="2755096" cy="3000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PANTONE Cool gray </a:t>
              </a:r>
              <a:r>
                <a:rPr lang="en-US" altLang="zh-TW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10C</a:t>
              </a:r>
              <a:endParaRPr lang="zh-TW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40" name="矩形 39"/>
          <p:cNvSpPr/>
          <p:nvPr/>
        </p:nvSpPr>
        <p:spPr>
          <a:xfrm>
            <a:off x="9619879" y="703638"/>
            <a:ext cx="2124075" cy="24350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1" name="文字方塊 40"/>
          <p:cNvSpPr txBox="1"/>
          <p:nvPr/>
        </p:nvSpPr>
        <p:spPr>
          <a:xfrm>
            <a:off x="9575263" y="648788"/>
            <a:ext cx="23795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1600" dirty="0" smtClean="0"/>
              <a:t>Printing:</a:t>
            </a:r>
            <a:endParaRPr lang="zh-TW" altLang="en-US" sz="1600" dirty="0"/>
          </a:p>
        </p:txBody>
      </p:sp>
      <p:grpSp>
        <p:nvGrpSpPr>
          <p:cNvPr id="49" name="群組 48"/>
          <p:cNvGrpSpPr/>
          <p:nvPr/>
        </p:nvGrpSpPr>
        <p:grpSpPr>
          <a:xfrm>
            <a:off x="9746616" y="1032189"/>
            <a:ext cx="2208160" cy="273729"/>
            <a:chOff x="9675311" y="1011354"/>
            <a:chExt cx="2208160" cy="273729"/>
          </a:xfrm>
        </p:grpSpPr>
        <p:sp>
          <p:nvSpPr>
            <p:cNvPr id="38" name="文字方塊 37"/>
            <p:cNvSpPr txBox="1"/>
            <p:nvPr/>
          </p:nvSpPr>
          <p:spPr>
            <a:xfrm>
              <a:off x="10051095" y="1011354"/>
              <a:ext cx="1832376" cy="273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PANTONE </a:t>
              </a:r>
              <a:r>
                <a:rPr lang="en-US" altLang="zh-TW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2173C</a:t>
              </a:r>
              <a:endParaRPr lang="zh-TW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2" name="圖片 4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75311" y="1011608"/>
              <a:ext cx="278118" cy="273220"/>
            </a:xfrm>
            <a:prstGeom prst="rect">
              <a:avLst/>
            </a:prstGeom>
          </p:spPr>
        </p:pic>
      </p:grpSp>
      <p:grpSp>
        <p:nvGrpSpPr>
          <p:cNvPr id="50" name="群組 49"/>
          <p:cNvGrpSpPr/>
          <p:nvPr/>
        </p:nvGrpSpPr>
        <p:grpSpPr>
          <a:xfrm>
            <a:off x="9746616" y="1390306"/>
            <a:ext cx="2208160" cy="278280"/>
            <a:chOff x="9675311" y="1321838"/>
            <a:chExt cx="2208160" cy="278280"/>
          </a:xfrm>
        </p:grpSpPr>
        <p:sp>
          <p:nvSpPr>
            <p:cNvPr id="37" name="文字方塊 36"/>
            <p:cNvSpPr txBox="1"/>
            <p:nvPr/>
          </p:nvSpPr>
          <p:spPr>
            <a:xfrm>
              <a:off x="10051095" y="1324114"/>
              <a:ext cx="1832376" cy="273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PANTONE </a:t>
              </a:r>
              <a:r>
                <a:rPr lang="en-US" altLang="zh-TW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179C</a:t>
              </a:r>
              <a:endParaRPr lang="zh-TW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pic>
          <p:nvPicPr>
            <p:cNvPr id="43" name="圖片 4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75311" y="1321838"/>
              <a:ext cx="278118" cy="278280"/>
            </a:xfrm>
            <a:prstGeom prst="rect">
              <a:avLst/>
            </a:prstGeom>
          </p:spPr>
        </p:pic>
      </p:grpSp>
      <p:grpSp>
        <p:nvGrpSpPr>
          <p:cNvPr id="51" name="群組 50"/>
          <p:cNvGrpSpPr/>
          <p:nvPr/>
        </p:nvGrpSpPr>
        <p:grpSpPr>
          <a:xfrm>
            <a:off x="9746616" y="1752974"/>
            <a:ext cx="2208160" cy="273729"/>
            <a:chOff x="9675311" y="1681226"/>
            <a:chExt cx="2208160" cy="273729"/>
          </a:xfrm>
        </p:grpSpPr>
        <p:pic>
          <p:nvPicPr>
            <p:cNvPr id="45" name="圖片 4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75311" y="1681480"/>
              <a:ext cx="278118" cy="273220"/>
            </a:xfrm>
            <a:prstGeom prst="rect">
              <a:avLst/>
            </a:prstGeom>
          </p:spPr>
        </p:pic>
        <p:sp>
          <p:nvSpPr>
            <p:cNvPr id="46" name="文字方塊 45"/>
            <p:cNvSpPr txBox="1"/>
            <p:nvPr/>
          </p:nvSpPr>
          <p:spPr>
            <a:xfrm>
              <a:off x="10051095" y="1681226"/>
              <a:ext cx="1832376" cy="273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PANTONE </a:t>
              </a:r>
              <a:r>
                <a:rPr lang="en-US" altLang="zh-TW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7549C</a:t>
              </a:r>
              <a:endParaRPr lang="zh-TW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2" name="群組 51"/>
          <p:cNvGrpSpPr/>
          <p:nvPr/>
        </p:nvGrpSpPr>
        <p:grpSpPr>
          <a:xfrm>
            <a:off x="9746616" y="2111091"/>
            <a:ext cx="2208160" cy="273729"/>
            <a:chOff x="9675311" y="2030713"/>
            <a:chExt cx="2208160" cy="273729"/>
          </a:xfrm>
        </p:grpSpPr>
        <p:pic>
          <p:nvPicPr>
            <p:cNvPr id="44" name="圖片 4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675311" y="2030967"/>
              <a:ext cx="278118" cy="273220"/>
            </a:xfrm>
            <a:prstGeom prst="rect">
              <a:avLst/>
            </a:prstGeom>
          </p:spPr>
        </p:pic>
        <p:sp>
          <p:nvSpPr>
            <p:cNvPr id="47" name="文字方塊 46"/>
            <p:cNvSpPr txBox="1"/>
            <p:nvPr/>
          </p:nvSpPr>
          <p:spPr>
            <a:xfrm>
              <a:off x="10051095" y="2030713"/>
              <a:ext cx="1832376" cy="2737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indent="-342000">
                <a:lnSpc>
                  <a:spcPct val="150000"/>
                </a:lnSpc>
                <a:defRPr/>
              </a:pPr>
              <a:r>
                <a:rPr lang="en-US" altLang="zh-TW" sz="9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PANTONE </a:t>
              </a:r>
              <a:r>
                <a:rPr lang="en-US" altLang="zh-TW" sz="9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2257C</a:t>
              </a:r>
              <a:endParaRPr lang="zh-TW" altLang="en-US" sz="900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56" name="Text Box 3"/>
          <p:cNvSpPr txBox="1">
            <a:spLocks noChangeArrowheads="1"/>
          </p:cNvSpPr>
          <p:nvPr/>
        </p:nvSpPr>
        <p:spPr bwMode="auto">
          <a:xfrm>
            <a:off x="134185" y="180418"/>
            <a:ext cx="68929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ts val="600"/>
              </a:spcBef>
              <a:buFont typeface="Arial" panose="020B0604020202020204" pitchFamily="34" charset="0"/>
              <a:buNone/>
              <a:defRPr/>
            </a:pPr>
            <a:r>
              <a:rPr lang="en-US" altLang="zh-CN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entury Gothic" pitchFamily="34" charset="0"/>
              </a:rPr>
              <a:t>C.M.F</a:t>
            </a:r>
            <a:endParaRPr lang="en-US" altLang="zh-TW" sz="2800" b="1" dirty="0">
              <a:solidFill>
                <a:schemeClr val="tx1">
                  <a:lumMod val="75000"/>
                  <a:lumOff val="25000"/>
                </a:schemeClr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48417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5</a:t>
            </a:fld>
            <a:endParaRPr lang="zh-TW" altLang="en-US" dirty="0"/>
          </a:p>
        </p:txBody>
      </p:sp>
      <p:graphicFrame>
        <p:nvGraphicFramePr>
          <p:cNvPr id="3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7806621"/>
              </p:ext>
            </p:extLst>
          </p:nvPr>
        </p:nvGraphicFramePr>
        <p:xfrm>
          <a:off x="1774826" y="735744"/>
          <a:ext cx="8642351" cy="5052323"/>
        </p:xfrm>
        <a:graphic>
          <a:graphicData uri="http://schemas.openxmlformats.org/drawingml/2006/table">
            <a:tbl>
              <a:tblPr/>
              <a:tblGrid>
                <a:gridCol w="15128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43986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56896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31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Date</a:t>
                      </a: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Version</a:t>
                      </a: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Description</a:t>
                      </a: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2021.4.27</a:t>
                      </a: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1.0</a:t>
                      </a: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altLang="zh-TW" sz="15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77777"/>
                          </a:solidFill>
                          <a:effectLst/>
                          <a:latin typeface="Arial" charset="0"/>
                          <a:ea typeface="新細明體" charset="-120"/>
                        </a:rPr>
                        <a:t>First release.</a:t>
                      </a: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100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1003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  <a:cs typeface="+mn-cs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77777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en-US" altLang="zh-TW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400051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zh-TW" altLang="en-US" sz="15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latin typeface="Arial" charset="0"/>
                        <a:ea typeface="新細明體" charset="-120"/>
                      </a:endParaRPr>
                    </a:p>
                  </a:txBody>
                  <a:tcPr marL="91455" marR="91455" anchor="ctr" horzOverflow="overflow">
                    <a:lnL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B2B2B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17796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Mark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63340"/>
          <a:stretch/>
        </p:blipFill>
        <p:spPr>
          <a:xfrm>
            <a:off x="0" y="2690949"/>
            <a:ext cx="12192000" cy="1698171"/>
          </a:xfrm>
          <a:prstGeom prst="rect">
            <a:avLst/>
          </a:prstGeom>
        </p:spPr>
      </p:pic>
      <p:sp>
        <p:nvSpPr>
          <p:cNvPr id="2" name="投影片編號版面配置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zh-TW" smtClean="0"/>
              <a:t>Page </a:t>
            </a:r>
            <a:fld id="{CF819322-EF6A-4806-9F33-A774A948A39A}" type="slidenum">
              <a:rPr lang="zh-TW" altLang="en-US" smtClean="0"/>
              <a:pPr>
                <a:defRPr/>
              </a:pPr>
              <a:t>6</a:t>
            </a:fld>
            <a:endParaRPr lang="zh-TW" altLang="en-US" dirty="0"/>
          </a:p>
        </p:txBody>
      </p:sp>
      <p:sp>
        <p:nvSpPr>
          <p:cNvPr id="8" name="Text Box 3"/>
          <p:cNvSpPr txBox="1">
            <a:spLocks noChangeArrowheads="1"/>
          </p:cNvSpPr>
          <p:nvPr/>
        </p:nvSpPr>
        <p:spPr bwMode="auto">
          <a:xfrm>
            <a:off x="2987219" y="3131712"/>
            <a:ext cx="34992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TW" sz="2800" b="1" dirty="0" smtClean="0">
                <a:solidFill>
                  <a:srgbClr val="FF9933"/>
                </a:solidFill>
                <a:latin typeface="Century Gothic" pitchFamily="34" charset="0"/>
              </a:rPr>
              <a:t>THANK YOU</a:t>
            </a:r>
            <a:endParaRPr lang="en-US" altLang="zh-TW" sz="2800" b="1" dirty="0">
              <a:solidFill>
                <a:srgbClr val="FF9933"/>
              </a:solidFill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62546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1105</TotalTime>
  <Words>131</Words>
  <Application>Microsoft Office PowerPoint</Application>
  <PresentationFormat>寬螢幕</PresentationFormat>
  <Paragraphs>42</Paragraphs>
  <Slides>6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6</vt:i4>
      </vt:variant>
    </vt:vector>
  </HeadingPairs>
  <TitlesOfParts>
    <vt:vector size="16" baseType="lpstr">
      <vt:lpstr>等线</vt:lpstr>
      <vt:lpstr>宋体</vt:lpstr>
      <vt:lpstr>微軟正黑體</vt:lpstr>
      <vt:lpstr>新細明體</vt:lpstr>
      <vt:lpstr>Arial</vt:lpstr>
      <vt:lpstr>Calibri</vt:lpstr>
      <vt:lpstr>Calibri Light</vt:lpstr>
      <vt:lpstr>Century Gothic</vt:lpstr>
      <vt:lpstr>Segoe UI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lynn</dc:creator>
  <cp:lastModifiedBy>Henry CHIOU</cp:lastModifiedBy>
  <cp:revision>65</cp:revision>
  <dcterms:created xsi:type="dcterms:W3CDTF">2020-04-15T11:03:32Z</dcterms:created>
  <dcterms:modified xsi:type="dcterms:W3CDTF">2021-04-27T02:22:22Z</dcterms:modified>
</cp:coreProperties>
</file>